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82" r:id="rId15"/>
    <p:sldId id="272" r:id="rId16"/>
    <p:sldId id="273" r:id="rId17"/>
    <p:sldId id="271" r:id="rId18"/>
    <p:sldId id="274" r:id="rId19"/>
    <p:sldId id="279" r:id="rId20"/>
    <p:sldId id="278" r:id="rId21"/>
    <p:sldId id="280" r:id="rId22"/>
    <p:sldId id="281" r:id="rId23"/>
    <p:sldId id="277" r:id="rId24"/>
    <p:sldId id="275" r:id="rId25"/>
    <p:sldId id="276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2670" y="-7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0971-BFB7-4D8F-9C4D-A5C12A4A068F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E08DC-6A3A-4368-B8FE-30468EC353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0971-BFB7-4D8F-9C4D-A5C12A4A068F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E08DC-6A3A-4368-B8FE-30468EC353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0971-BFB7-4D8F-9C4D-A5C12A4A068F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E08DC-6A3A-4368-B8FE-30468EC3534C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0971-BFB7-4D8F-9C4D-A5C12A4A068F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E08DC-6A3A-4368-B8FE-30468EC3534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0971-BFB7-4D8F-9C4D-A5C12A4A068F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E08DC-6A3A-4368-B8FE-30468EC353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0971-BFB7-4D8F-9C4D-A5C12A4A068F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E08DC-6A3A-4368-B8FE-30468EC3534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0971-BFB7-4D8F-9C4D-A5C12A4A068F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E08DC-6A3A-4368-B8FE-30468EC353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0971-BFB7-4D8F-9C4D-A5C12A4A068F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E08DC-6A3A-4368-B8FE-30468EC353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0971-BFB7-4D8F-9C4D-A5C12A4A068F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E08DC-6A3A-4368-B8FE-30468EC353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0971-BFB7-4D8F-9C4D-A5C12A4A068F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E08DC-6A3A-4368-B8FE-30468EC3534C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0971-BFB7-4D8F-9C4D-A5C12A4A068F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E08DC-6A3A-4368-B8FE-30468EC3534C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1940971-BFB7-4D8F-9C4D-A5C12A4A068F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CE4E08DC-6A3A-4368-B8FE-30468EC3534C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tkfk.ru/images/stories/news/_2016/20161025/main.JPG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tkfk.ru/images/stories/news/_2018/20181205_3/main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microsoft.com/office/2007/relationships/hdphoto" Target="../media/hdphoto2.wdp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1699" y="-747465"/>
            <a:ext cx="9616787" cy="852792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111702" y="4437111"/>
            <a:ext cx="9585204" cy="1938992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Творческая жизнь </a:t>
            </a:r>
          </a:p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Тюменского колледжа экономики,</a:t>
            </a:r>
          </a:p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управления и права</a:t>
            </a: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306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-9306" y="1336695"/>
            <a:ext cx="9361040" cy="11135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16 февраля 2018 года в колледже прошел Областной открытый Фестиваль русской культуры «Русские истоки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652" y="260648"/>
            <a:ext cx="9144000" cy="1506496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Областной открытый Фестиваль русской культуры «Русские истоки»</a:t>
            </a:r>
            <a:b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9284" y="2176213"/>
            <a:ext cx="8619438" cy="160043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dirty="0"/>
              <a:t>В Фестивале приняли участие более 170 студентов из разных творческих коллективов профессиональных образовательных организаций: Тобольский многопрофильный техникум, Тобольский медицинский колледж имени </a:t>
            </a:r>
            <a:r>
              <a:rPr lang="ru-RU" sz="1400" dirty="0" err="1"/>
              <a:t>В.Солдатова</a:t>
            </a:r>
            <a:r>
              <a:rPr lang="ru-RU" sz="1400" dirty="0"/>
              <a:t>, </a:t>
            </a:r>
            <a:r>
              <a:rPr lang="ru-RU" sz="1400" dirty="0" err="1"/>
              <a:t>Голышмановский</a:t>
            </a:r>
            <a:r>
              <a:rPr lang="ru-RU" sz="1400" dirty="0"/>
              <a:t> агропедагогический колледж, </a:t>
            </a:r>
            <a:r>
              <a:rPr lang="ru-RU" sz="1400" dirty="0" err="1"/>
              <a:t>Ишимский</a:t>
            </a:r>
            <a:r>
              <a:rPr lang="ru-RU" sz="1400" dirty="0"/>
              <a:t> многопрофильный техникум, Тюменский медицинский колледж, Тюменский колледж транспортных технологий и сервиса, Тюменский лесотехнический техникум, Тюменский многопрофильный колледж ТИУ, </a:t>
            </a:r>
            <a:r>
              <a:rPr lang="ru-RU" sz="1400" dirty="0" err="1"/>
              <a:t>Ялуторовский</a:t>
            </a:r>
            <a:r>
              <a:rPr lang="ru-RU" sz="1400" dirty="0"/>
              <a:t> Агротехнологический колледж, Западно-сибирский государственный колледж и Тюменский колледж экономики, управления и права</a:t>
            </a:r>
            <a:r>
              <a:rPr lang="ru-RU" sz="1400" b="1" dirty="0"/>
              <a:t>.</a:t>
            </a:r>
          </a:p>
        </p:txBody>
      </p:sp>
      <p:pic>
        <p:nvPicPr>
          <p:cNvPr id="2050" name="Picture 2" descr="https://pp.userapi.com/c845019/v845019631/218ef2/DLjCvEBwPPU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3918894"/>
            <a:ext cx="4122706" cy="2748471"/>
          </a:xfrm>
          <a:prstGeom prst="round2DiagRect">
            <a:avLst>
              <a:gd name="adj1" fmla="val 0"/>
              <a:gd name="adj2" fmla="val 1945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p.userapi.com/c849520/v849520631/18ef0f/VL7ZLknbjPY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11" y="3918894"/>
            <a:ext cx="4136692" cy="27577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98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39" y="155536"/>
            <a:ext cx="5364088" cy="3995937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just"/>
            <a:r>
              <a:rPr lang="ru-RU" sz="20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</a:rPr>
              <a:t>На фестивале были представлены несколько направлений: «вокальное творчество» (номинация «русское народное пение» и «патриотическая песня о России»), «русская народная хореография», «театр» (номинация «художественное слово» и номинация «театр малых форм») и направление «изобразительное искусство», в котором студенты участвовали заочно.</a:t>
            </a:r>
            <a:r>
              <a:rPr lang="ru-RU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ru-RU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ru-RU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074" name="Picture 2" descr="https://pp.userapi.com/c855224/v855224631/420ba/KsikEPIji9g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170097"/>
            <a:ext cx="2718302" cy="36244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p.userapi.com/c855224/v855224631/420c3/IGJI0w4S6Pc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594" y="4077072"/>
            <a:ext cx="3959424" cy="26396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pp.userapi.com/c855224/v855224631/420cc/TJUnqFcta4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4001" y="4077072"/>
            <a:ext cx="3960439" cy="2700301"/>
          </a:xfrm>
          <a:prstGeom prst="round2DiagRect">
            <a:avLst>
              <a:gd name="adj1" fmla="val 0"/>
              <a:gd name="adj2" fmla="val 19431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64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1500" y="1981737"/>
            <a:ext cx="5328592" cy="1944216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b="1" dirty="0"/>
              <a:t>С 17-22 октября 2016 года в городе  </a:t>
            </a:r>
            <a:r>
              <a:rPr lang="ru-RU" b="1" dirty="0" smtClean="0"/>
              <a:t>Санкт-Петербурге проходил</a:t>
            </a:r>
            <a:r>
              <a:rPr lang="ru-RU" b="1" dirty="0"/>
              <a:t> Международный фестиваль искусства и творчества «БАЛТИЙСКОЕ СОЗВЕЗДИЕ». Наш колледж представлял студент </a:t>
            </a:r>
            <a:r>
              <a:rPr lang="ru-RU" b="1" dirty="0" err="1"/>
              <a:t>Камаев</a:t>
            </a:r>
            <a:r>
              <a:rPr lang="ru-RU" b="1" dirty="0"/>
              <a:t> Валерий, который стал лауреатом 2 степени в номинации художественное слово.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Международный фестиваль искусства и творчества «БАЛТИЙСКОЕ СОЗВЕЗДИЕ»</a:t>
            </a:r>
            <a:br>
              <a:rPr lang="ru-RU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Рисунок 3" descr="C:\Users\k046\Desktop\0c0b5db203f1974528b7c22d0ff868c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3933056"/>
            <a:ext cx="3960440" cy="27229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http://tkfk.ru/cache/b/2b38934dfc4bf72cf8b84bc3c86f3588.JPG">
            <a:hlinkClick r:id="rId3" tgtFrame="&quot;_blank&quot;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3068960"/>
            <a:ext cx="3425850" cy="35150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987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412776"/>
            <a:ext cx="9036496" cy="20162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С 30 ноября по 2 декабря 2018 года</a:t>
            </a:r>
            <a:r>
              <a:rPr lang="ru-RU" dirty="0"/>
              <a:t> в Тюмени прошел юбилейный – </a:t>
            </a:r>
            <a:r>
              <a:rPr lang="ru-RU" b="1" dirty="0"/>
              <a:t>ХХ открытый региональный фестиваль-конкурс детского и юношеского творчества «Золотой микрофон»</a:t>
            </a:r>
            <a:r>
              <a:rPr lang="ru-RU" dirty="0"/>
              <a:t>. Учредителем является Департамент культуры Администрации города Тюмени, организатором – </a:t>
            </a:r>
            <a:r>
              <a:rPr lang="ru-RU" b="1" dirty="0"/>
              <a:t>Дом культуры и творчества «Торфяник</a:t>
            </a:r>
            <a:r>
              <a:rPr lang="ru-RU" b="1" dirty="0" smtClean="0"/>
              <a:t>»</a:t>
            </a:r>
            <a:r>
              <a:rPr lang="ru-RU" dirty="0" smtClean="0"/>
              <a:t>.</a:t>
            </a:r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99301" y="404664"/>
            <a:ext cx="9145016" cy="1224136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Тюмени прошел юбилейный – ХХ открытый региональный фестиваль-конкурс детского и юношеского творчества «Золотой микрофон»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 descr="http://tkfk.ru/cache/a/ea121b42e70f953883cb74618e7f8054.jpg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1152128" cy="10801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5362" name="Picture 2" descr="https://pp.userapi.com/c850636/v850636485/11e35b/wNEEieUwbUg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15816" y="4016870"/>
            <a:ext cx="3310316" cy="2595427"/>
          </a:xfrm>
          <a:prstGeom prst="round2DiagRect">
            <a:avLst>
              <a:gd name="adj1" fmla="val 16667"/>
              <a:gd name="adj2" fmla="val 1908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pp.userapi.com/c850432/v850432485/11606d/tUTiqQqAK54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3645024"/>
            <a:ext cx="2304256" cy="31691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pp.userapi.com/c846321/v846321485/2021af/99afInAPce8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524" y="3561434"/>
            <a:ext cx="2376264" cy="3268214"/>
          </a:xfrm>
          <a:prstGeom prst="round2DiagRect">
            <a:avLst>
              <a:gd name="adj1" fmla="val 0"/>
              <a:gd name="adj2" fmla="val 2084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63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27584" y="1628800"/>
            <a:ext cx="7408333" cy="936104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С 22 по 25 февраля 2019 года</a:t>
            </a:r>
            <a:r>
              <a:rPr lang="ru-RU" dirty="0"/>
              <a:t> студенты колледжа приняли участие в </a:t>
            </a:r>
            <a:r>
              <a:rPr lang="ru-RU" b="1" dirty="0"/>
              <a:t>Международном конкурсе «Кит»</a:t>
            </a:r>
            <a:r>
              <a:rPr lang="ru-RU" dirty="0"/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Международный конкурс «КИТ»</a:t>
            </a:r>
            <a:endParaRPr lang="ru-RU" b="1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4338" name="Picture 2" descr="https://pp.userapi.com/c850132/v850132497/149451/GuXfqwug_3M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5760" y="2543515"/>
            <a:ext cx="3054112" cy="4164856"/>
          </a:xfrm>
          <a:prstGeom prst="round2DiagRect">
            <a:avLst>
              <a:gd name="adj1" fmla="val 0"/>
              <a:gd name="adj2" fmla="val 19346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pp.userapi.com/c854524/v854524497/413e4/8cy7SVk3wN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2558277"/>
            <a:ext cx="5111552" cy="38336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31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pp.userapi.com/c851216/v851216901/1003db/3T-VrKVdqds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4308850"/>
            <a:ext cx="3779912" cy="25107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3253" y="1628801"/>
            <a:ext cx="9028608" cy="187220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/>
              <a:t>В этом году фестиваль проходил на концертных площадках города с 5 по 20 апреля под девизом «Творчески распустился</a:t>
            </a:r>
            <a:r>
              <a:rPr lang="ru-RU" b="1" dirty="0" smtClean="0"/>
              <a:t>».</a:t>
            </a:r>
          </a:p>
          <a:p>
            <a:pPr marL="0" indent="0" algn="just">
              <a:buNone/>
            </a:pPr>
            <a:r>
              <a:rPr lang="ru-RU" dirty="0" smtClean="0"/>
              <a:t>В </a:t>
            </a:r>
            <a:r>
              <a:rPr lang="ru-RU" dirty="0"/>
              <a:t>этом году наши студенты участвовали в следующих направлениях: </a:t>
            </a:r>
            <a:r>
              <a:rPr lang="ru-RU" dirty="0" smtClean="0"/>
              <a:t>Театр, хореография, музыка, мода, интеллектуальные игры, медиа, </a:t>
            </a:r>
            <a:r>
              <a:rPr lang="en-US" dirty="0" smtClean="0"/>
              <a:t>PR</a:t>
            </a:r>
            <a:r>
              <a:rPr lang="ru-RU" dirty="0" smtClean="0"/>
              <a:t>.</a:t>
            </a:r>
            <a:endParaRPr lang="ru-RU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211144" cy="1252728"/>
          </a:xfrm>
        </p:spPr>
        <p:txBody>
          <a:bodyPr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Областной фестиваль «Студенческая весна»</a:t>
            </a:r>
            <a:endParaRPr lang="ru-RU" b="1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5122" name="Picture 2" descr="https://pp.userapi.com/c848520/v848520969/16dc23/XkxM-U2wixk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573014"/>
            <a:ext cx="3528392" cy="23522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pp.userapi.com/c851124/v851124842/f49cb/fHY6CVLN13I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4702" y="3313666"/>
            <a:ext cx="2337286" cy="35059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70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pp.userapi.com/c851420/v851420984/f6455/zx7PlUrAk-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103440" cy="30775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pp.userapi.com/c849336/v849336025/16294e/3SqDwDPNaBQ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351" y="3573016"/>
            <a:ext cx="5381836" cy="30216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pp.userapi.com/c850620/v850620984/f820e/M_YremY2mds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278625"/>
            <a:ext cx="3863479" cy="28976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pp.userapi.com/c846020/v846020533/1ee3a1/AExsN-tMkgk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00983" y="3441362"/>
            <a:ext cx="2480675" cy="3284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40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252728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Традиционный городской КВН в нашем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колледже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8" name="Picture 2" descr="https://pp.userapi.com/c849136/v849136631/19661c/Jx_RXI9XErM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470" y="1741830"/>
            <a:ext cx="4320480" cy="3243737"/>
          </a:xfrm>
          <a:prstGeom prst="round2DiagRect">
            <a:avLst>
              <a:gd name="adj1" fmla="val 0"/>
              <a:gd name="adj2" fmla="val 2211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pp.userapi.com/c849136/v849136631/19662e/x0xKJp-E2d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3428999"/>
            <a:ext cx="4320480" cy="32437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9190" y="1741830"/>
            <a:ext cx="43852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1-е место </a:t>
            </a:r>
            <a:r>
              <a:rPr lang="ru-RU" sz="2400" dirty="0" smtClean="0"/>
              <a:t>заняла команда</a:t>
            </a:r>
            <a:r>
              <a:rPr lang="ru-RU" sz="2400" dirty="0"/>
              <a:t> «Без </a:t>
            </a:r>
            <a:r>
              <a:rPr lang="ru-RU" sz="2400" dirty="0" err="1"/>
              <a:t>Бузовой</a:t>
            </a:r>
            <a:r>
              <a:rPr lang="ru-RU" sz="2400" dirty="0"/>
              <a:t>» нашего колледжа под руководством </a:t>
            </a:r>
            <a:r>
              <a:rPr lang="ru-RU" sz="2400" dirty="0" err="1"/>
              <a:t>Лоташ</a:t>
            </a:r>
            <a:r>
              <a:rPr lang="ru-RU" sz="2400" dirty="0"/>
              <a:t> Дмитрия;</a:t>
            </a:r>
          </a:p>
        </p:txBody>
      </p:sp>
    </p:spTree>
    <p:extLst>
      <p:ext uri="{BB962C8B-B14F-4D97-AF65-F5344CB8AC3E}">
        <p14:creationId xmlns:p14="http://schemas.microsoft.com/office/powerpoint/2010/main" val="91442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396552" y="1772816"/>
            <a:ext cx="10153128" cy="125272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Мероприятия, </a:t>
            </a:r>
            <a:b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проводимые в колледже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738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Дебют Первокурсника</a:t>
            </a:r>
            <a:endParaRPr lang="ru-RU" dirty="0"/>
          </a:p>
        </p:txBody>
      </p:sp>
      <p:pic>
        <p:nvPicPr>
          <p:cNvPr id="11266" name="Picture 2" descr="https://pp.userapi.com/c845121/v845121485/215899/pYJH8Amg98s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583" y="1617792"/>
            <a:ext cx="3281265" cy="2460949"/>
          </a:xfrm>
          <a:prstGeom prst="round2DiagRect">
            <a:avLst>
              <a:gd name="adj1" fmla="val 0"/>
              <a:gd name="adj2" fmla="val 2772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pp.userapi.com/c850432/v850432485/115f88/9eR1zp5bC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1628800"/>
            <a:ext cx="4916020" cy="49160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pp.userapi.com/c850632/v850632485/115267/fYzmQoACJ0Y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8626" y="4293096"/>
            <a:ext cx="3308222" cy="2390585"/>
          </a:xfrm>
          <a:prstGeom prst="round2DiagRect">
            <a:avLst>
              <a:gd name="adj1" fmla="val 0"/>
              <a:gd name="adj2" fmla="val 255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21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41314"/>
            <a:ext cx="9144000" cy="812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32504" y="81"/>
            <a:ext cx="6767062" cy="1015614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Хореография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284" y="4584698"/>
            <a:ext cx="4016087" cy="3013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094" y="1015695"/>
            <a:ext cx="4584354" cy="2612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329" y="3013697"/>
            <a:ext cx="2551083" cy="3283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"/>
          <a:stretch/>
        </p:blipFill>
        <p:spPr>
          <a:xfrm>
            <a:off x="5446109" y="594969"/>
            <a:ext cx="2888267" cy="3532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027" y="2726095"/>
            <a:ext cx="2893344" cy="2193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2938" y="3304310"/>
            <a:ext cx="3788945" cy="3290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821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1269" y="116632"/>
            <a:ext cx="9144000" cy="1468752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Ежегодно проводимые мероприятия, посвященные ко Дню учителя.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222" name="Picture 6" descr="https://pp.userapi.com/c855136/v855136485/3f92f/mIXFe1kWpe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108" y="4293096"/>
            <a:ext cx="3224854" cy="2416957"/>
          </a:xfrm>
          <a:prstGeom prst="round2DiagRect">
            <a:avLst>
              <a:gd name="adj1" fmla="val 0"/>
              <a:gd name="adj2" fmla="val 15096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pp.userapi.com/c853524/v853524485/40956/mTJ8JnJgbTA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056" y="1486144"/>
            <a:ext cx="2890955" cy="25570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3731" y="1844824"/>
            <a:ext cx="4032448" cy="4396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19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pp.userapi.com/c850024/v850024485/188727/vlBQRyp3-8U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3132347"/>
            <a:ext cx="4967536" cy="37256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День Самоуправления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2290" name="Picture 2" descr="https://pp.userapi.com/c846324/v846324485/1fb780/suMHSuyn5IA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4903572" cy="3677680"/>
          </a:xfrm>
          <a:prstGeom prst="round2DiagRect">
            <a:avLst>
              <a:gd name="adj1" fmla="val 0"/>
              <a:gd name="adj2" fmla="val 2289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11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День рождения колледжа.</a:t>
            </a:r>
            <a:endParaRPr lang="ru-RU" sz="4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3314" name="Picture 2" descr="https://pp.userapi.com/c846122/v846122485/203925/QImwSBkGhGU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75465" y="3019884"/>
            <a:ext cx="3639829" cy="27298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pp.userapi.com/c846122/v846122485/203940/GvLHq7dUYR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5928152" y="1928834"/>
            <a:ext cx="3552397" cy="2664298"/>
          </a:xfrm>
          <a:prstGeom prst="round2DiagRect">
            <a:avLst>
              <a:gd name="adj1" fmla="val 164"/>
              <a:gd name="adj2" fmla="val 26255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pp.userapi.com/c846122/v846122485/203937/UH_eABFnaxE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9052" y="1916832"/>
            <a:ext cx="2854386" cy="3805848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24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Новогодняя постановка «Вечера на хуторе близ Диканьки»</a:t>
            </a:r>
            <a:endParaRPr lang="ru-RU" b="1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0242" name="Picture 2" descr="https://pp.userapi.com/c849236/v849236485/187fad/_OHJNdzfIik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5760640" cy="4320480"/>
          </a:xfrm>
          <a:prstGeom prst="round2DiagRect">
            <a:avLst>
              <a:gd name="adj1" fmla="val 0"/>
              <a:gd name="adj2" fmla="val 20156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pp.userapi.com/c848628/v848628485/1893f0/m1kjb0QRii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3132" y="1916832"/>
            <a:ext cx="2794667" cy="19795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pp.userapi.com/c848628/v848628485/1893e7/Oco3lFTd87k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3132" y="4347528"/>
            <a:ext cx="2867241" cy="21504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50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Мистер и Мисс колледж</a:t>
            </a:r>
            <a:endParaRPr lang="ru-RU" b="1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7170" name="Picture 2" descr="https://pp.userapi.com/c851528/v851528631/11a944/OfJ66x0kUi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320" y="1700808"/>
            <a:ext cx="4095094" cy="3558138"/>
          </a:xfrm>
          <a:prstGeom prst="round2DiagRect">
            <a:avLst>
              <a:gd name="adj1" fmla="val 0"/>
              <a:gd name="adj2" fmla="val 1826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pp.userapi.com/c850032/v850032631/18e035/qjYbVZrSCn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7188" y="3212976"/>
            <a:ext cx="4535488" cy="34016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49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2" name="Picture 10" descr="https://pp.userapi.com/c852216/v852216178/1223cb/uFab8l6fT7I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8423" y="4869160"/>
            <a:ext cx="2376264" cy="17840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pp.userapi.com/c846123/v846123178/200b31/1XHPSLYMtmU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350" y="4918808"/>
            <a:ext cx="2663601" cy="1784055"/>
          </a:xfrm>
          <a:prstGeom prst="round2DiagRect">
            <a:avLst>
              <a:gd name="adj1" fmla="val 0"/>
              <a:gd name="adj2" fmla="val 23611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Ежегодное мероприятие, посвященное Дню Победы</a:t>
            </a:r>
            <a:endParaRPr lang="ru-RU" b="1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8194" name="Picture 2" descr="https://pp.userapi.com/c845523/v845523178/208237/KW_FCwd8KbI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350" y="1733060"/>
            <a:ext cx="4213493" cy="2920076"/>
          </a:xfrm>
          <a:prstGeom prst="round2DiagRect">
            <a:avLst>
              <a:gd name="adj1" fmla="val 0"/>
              <a:gd name="adj2" fmla="val 20528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pp.userapi.com/c849328/v849328178/18fe51/fiugl-3i6nA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1733061"/>
            <a:ext cx="4104456" cy="29200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pp.userapi.com/c852216/v852216178/1223e6/buk-KW9DXaU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4918808"/>
            <a:ext cx="2376264" cy="1784057"/>
          </a:xfrm>
          <a:prstGeom prst="round2DiagRect">
            <a:avLst>
              <a:gd name="adj1" fmla="val 16667"/>
              <a:gd name="adj2" fmla="val 18428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72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305059" cy="876182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56559" y="274724"/>
            <a:ext cx="6571060" cy="70696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Театр 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591" y="4451755"/>
            <a:ext cx="3757068" cy="3930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5077" y="953269"/>
            <a:ext cx="4134830" cy="4134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694" y="1270980"/>
            <a:ext cx="4862945" cy="3283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033" y="4554713"/>
            <a:ext cx="4101362" cy="4101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8971" y="2891044"/>
            <a:ext cx="3752211" cy="3752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377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497671" cy="844237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5058892" cy="706964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Вокал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635" y="786823"/>
            <a:ext cx="3695782" cy="5017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754" y="3780911"/>
            <a:ext cx="4007480" cy="3562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1005" y="433342"/>
            <a:ext cx="5281659" cy="5281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2416" y="3780911"/>
            <a:ext cx="3624484" cy="3624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164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812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34562" y="160006"/>
            <a:ext cx="6571060" cy="70696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Мода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2785" y="351793"/>
            <a:ext cx="3460190" cy="3271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936" y="866970"/>
            <a:ext cx="4042064" cy="3390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7001" y="4492072"/>
            <a:ext cx="4296641" cy="3216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0969" y="2561982"/>
            <a:ext cx="4857575" cy="3636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6938" y="4330964"/>
            <a:ext cx="3736037" cy="3377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673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351818" cy="825767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8584"/>
            <a:ext cx="5490940" cy="70696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КВН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644" y="4128839"/>
            <a:ext cx="4016987" cy="4016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955" y="3477858"/>
            <a:ext cx="4779818" cy="4779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4277" y="115253"/>
            <a:ext cx="3127490" cy="5304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214" y="890924"/>
            <a:ext cx="4256813" cy="4256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046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27518"/>
            <a:ext cx="9166345" cy="6885518"/>
          </a:xfrm>
        </p:spPr>
      </p:pic>
    </p:spTree>
    <p:extLst>
      <p:ext uri="{BB962C8B-B14F-4D97-AF65-F5344CB8AC3E}">
        <p14:creationId xmlns:p14="http://schemas.microsoft.com/office/powerpoint/2010/main" val="261167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196752"/>
            <a:ext cx="8676456" cy="345638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Студенты творческой студии принимают участие в различных конкурсах и фестивалях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09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1412776"/>
            <a:ext cx="8208912" cy="2160240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sz="3400" dirty="0" smtClean="0"/>
              <a:t>Каждый </a:t>
            </a:r>
            <a:r>
              <a:rPr lang="ru-RU" sz="3400" dirty="0"/>
              <a:t>год  студенты нашего колледжа участвуют в молодежном мероприятии – Фестивале национальных культур «Мы вместе», который проходит на базе Тюменского медицинского колледжа в соответствии с планом мероприятий в рамках деятельности Совета директоров ПОО Тюменской области.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252728"/>
          </a:xfrm>
        </p:spPr>
        <p:txBody>
          <a:bodyPr>
            <a:noAutofit/>
          </a:bodyPr>
          <a:lstStyle/>
          <a:p>
            <a:r>
              <a:rPr lang="ru-RU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ФЕСТИВАЛЬ НАЦИОНАЛЬНЫХ КУЛЬТУР «МЫ ВМЕСТЕ»</a:t>
            </a:r>
            <a:br>
              <a:rPr lang="ru-RU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endParaRPr lang="ru-RU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026" name="Picture 2" descr="C:\Users\k005\Desktop\для мардановой\фестиваль Мы вместе\IMG_968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415" y="3484430"/>
            <a:ext cx="4152777" cy="27685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005\Desktop\для мардановой\фестиваль Мы вместе\IMG_966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1930" y="3484430"/>
            <a:ext cx="4128542" cy="2752361"/>
          </a:xfrm>
          <a:prstGeom prst="round2DiagRect">
            <a:avLst>
              <a:gd name="adj1" fmla="val 0"/>
              <a:gd name="adj2" fmla="val 1631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92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Другая 1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135</TotalTime>
  <Words>178</Words>
  <Application>Microsoft Office PowerPoint</Application>
  <PresentationFormat>Экран (4:3)</PresentationFormat>
  <Paragraphs>34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Волна</vt:lpstr>
      <vt:lpstr>Презентация PowerPoint</vt:lpstr>
      <vt:lpstr>Хореография</vt:lpstr>
      <vt:lpstr>Театр </vt:lpstr>
      <vt:lpstr>Вокал</vt:lpstr>
      <vt:lpstr>Мода</vt:lpstr>
      <vt:lpstr>КВН </vt:lpstr>
      <vt:lpstr>Презентация PowerPoint</vt:lpstr>
      <vt:lpstr>Студенты творческой студии принимают участие в различных конкурсах и фестивалях</vt:lpstr>
      <vt:lpstr>ФЕСТИВАЛЬ НАЦИОНАЛЬНЫХ КУЛЬТУР «МЫ ВМЕСТЕ» </vt:lpstr>
      <vt:lpstr>Областной открытый Фестиваль русской культуры «Русские истоки» </vt:lpstr>
      <vt:lpstr>На фестивале были представлены несколько направлений: «вокальное творчество» (номинация «русское народное пение» и «патриотическая песня о России»), «русская народная хореография», «театр» (номинация «художественное слово» и номинация «театр малых форм») и направление «изобразительное искусство», в котором студенты участвовали заочно. </vt:lpstr>
      <vt:lpstr>Международный фестиваль искусства и творчества «БАЛТИЙСКОЕ СОЗВЕЗДИЕ» </vt:lpstr>
      <vt:lpstr>Тюмени прошел юбилейный – ХХ открытый региональный фестиваль-конкурс детского и юношеского творчества «Золотой микрофон» </vt:lpstr>
      <vt:lpstr>Международный конкурс «КИТ»</vt:lpstr>
      <vt:lpstr>Областной фестиваль «Студенческая весна»</vt:lpstr>
      <vt:lpstr>Презентация PowerPoint</vt:lpstr>
      <vt:lpstr>Традиционный городской КВН в нашем колледже</vt:lpstr>
      <vt:lpstr>Мероприятия,  проводимые в колледже</vt:lpstr>
      <vt:lpstr>Дебют Первокурсника</vt:lpstr>
      <vt:lpstr>Ежегодно проводимые мероприятия, посвященные ко Дню учителя.</vt:lpstr>
      <vt:lpstr>День Самоуправления</vt:lpstr>
      <vt:lpstr>День рождения колледжа.</vt:lpstr>
      <vt:lpstr>Новогодняя постановка «Вечера на хуторе близ Диканьки»</vt:lpstr>
      <vt:lpstr>Мистер и Мисс колледж</vt:lpstr>
      <vt:lpstr>Ежегодное мероприятие, посвященное Дню Победы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IT</cp:lastModifiedBy>
  <cp:revision>15</cp:revision>
  <dcterms:created xsi:type="dcterms:W3CDTF">2019-05-15T07:35:03Z</dcterms:created>
  <dcterms:modified xsi:type="dcterms:W3CDTF">2020-01-31T04:58:15Z</dcterms:modified>
</cp:coreProperties>
</file>